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" Type="http://schemas.openxmlformats.org/officeDocument/2006/relationships/tableStyles" Target="tableStyles.xml" /><Relationship Id="rId15" Type="http://schemas.openxmlformats.org/officeDocument/2006/relationships/theme" Target="theme/theme1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2022-11-29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Analytics - Spark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capability to solve for embedded JavaScript</a:t>
            </a:r>
          </a:p>
          <a:p>
            <a:pPr lvl="0"/>
            <a:r>
              <a:rPr b="1"/>
              <a:t>parallel</a:t>
            </a:r>
            <a:r>
              <a:rPr/>
              <a:t>: efficient processing of datsets using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rendering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for EDAs on large datasets. Cloud hosted Spark services are either fee-based or time-limited so used a local cluster</a:t>
            </a:r>
          </a:p>
          <a:p>
            <a:pPr lvl="0"/>
            <a:r>
              <a:rPr b="1"/>
              <a:t>AWS S3</a:t>
            </a:r>
            <a:r>
              <a:rPr/>
              <a:t>: explored storagestoring datasets on AWS/S3. However, S3 storage rate-limits made this impractical (20,000 GET Requests; 2,000 PUT, COPY, POST, or LIST Requests each month)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./../presentation/images/COVIDS-DAILY-US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./../presentation/images/COVIDS-DAILY-GLOBAL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./../presentation/images/COVIDS-DAILY-OWI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Parallel Processing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Hurdles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 which would be handy for map plots. Downloaded a separate dataset with country lat/long and (left-)joined with OWID for plotting 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Exploration - Interactive exploration using Shiny</a:t>
            </a:r>
          </a:p>
        </p:txBody>
      </p:sp>
      <p:pic>
        <p:nvPicPr>
          <p:cNvPr descr="fig:  ./../presentation/images/SHINY-AP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Data Exploration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Exploration - Interactive gerographic exploration using Leaflet</a:t>
            </a:r>
          </a:p>
        </p:txBody>
      </p:sp>
      <p:pic>
        <p:nvPicPr>
          <p:cNvPr descr="fig:  ./../presentation/images/LEAFLET-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Data Exploration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2022-11-29T19:01:25Z</dcterms:created>
  <dcterms:modified xsi:type="dcterms:W3CDTF">2022-11-29T19:01:25Z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2022-11-29</vt:lpwstr>
  </property>
  <property fmtid="{D5CDD505-2E9C-101B-9397-08002B2CF9AE}" pid="3" name="output">
    <vt:lpwstr/>
  </property>
</Properties>
</file>